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7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7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95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7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9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5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5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0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95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2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98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645C3-0796-4511-AFEA-CA89D4B3498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22A6A-7131-4A4D-BA7D-1CC394442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4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0" y="1"/>
            <a:ext cx="9296400" cy="360045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Subaltern Historiography: </a:t>
            </a:r>
            <a:br>
              <a:rPr lang="en-US" dirty="0" smtClean="0"/>
            </a:br>
            <a:r>
              <a:rPr lang="en-US" dirty="0" smtClean="0"/>
              <a:t>Voices </a:t>
            </a:r>
            <a:r>
              <a:rPr lang="en-US" dirty="0"/>
              <a:t>from the Margins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9144000" cy="29718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Dr. </a:t>
            </a:r>
            <a:r>
              <a:rPr lang="en-US" b="1" dirty="0" err="1" smtClean="0"/>
              <a:t>Sahidujjaman</a:t>
            </a:r>
            <a:r>
              <a:rPr lang="en-US" b="1" dirty="0" smtClean="0"/>
              <a:t> Khan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42092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Title</a:t>
            </a:r>
            <a:r>
              <a:rPr lang="en-US" dirty="0"/>
              <a:t>: Introduction to Subaltern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Define Subaltern Historiography as a historiographical approach that focuses on marginalized and oppressed groups.</a:t>
            </a:r>
          </a:p>
          <a:p>
            <a:pPr lvl="1"/>
            <a:r>
              <a:rPr lang="en-US" dirty="0"/>
              <a:t>Explain the origins of the term "subaltern" and its relevance in post-colonial studies.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633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Emergence and Influences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Title</a:t>
            </a:r>
            <a:r>
              <a:rPr lang="en-US" dirty="0"/>
              <a:t>: Emergence and Influences of Subaltern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Discuss the intellectual roots of Subaltern Studies and its emergence as a distinct historical approach in India.</a:t>
            </a:r>
          </a:p>
          <a:p>
            <a:pPr lvl="1"/>
            <a:r>
              <a:rPr lang="en-US" dirty="0"/>
              <a:t>Highlight key scholars like </a:t>
            </a:r>
            <a:r>
              <a:rPr lang="en-US" dirty="0" err="1"/>
              <a:t>Ranajit</a:t>
            </a:r>
            <a:r>
              <a:rPr lang="en-US" dirty="0"/>
              <a:t> </a:t>
            </a:r>
            <a:r>
              <a:rPr lang="en-US" dirty="0" err="1"/>
              <a:t>Guha</a:t>
            </a:r>
            <a:r>
              <a:rPr lang="en-US" dirty="0"/>
              <a:t> and their contributions to Subaltern Historiography.</a:t>
            </a:r>
          </a:p>
          <a:p>
            <a:pPr lvl="1"/>
            <a:r>
              <a:rPr lang="en-US" dirty="0"/>
              <a:t>Mention the influence of post-colonial and Marxist thought on this approach.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605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Central Themes and Methodology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Central </a:t>
            </a:r>
            <a:r>
              <a:rPr lang="en-US" dirty="0"/>
              <a:t>Themes and Methodology of Subaltern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Explore the central themes of Subaltern Historiography, such as resistance, agency, and everyday life of subaltern communities.</a:t>
            </a:r>
          </a:p>
          <a:p>
            <a:pPr lvl="1"/>
            <a:r>
              <a:rPr lang="en-US" dirty="0"/>
              <a:t>Discuss the methodology, which involves the use of alternative sources, oral histories, and a focus on the voices of the marginalized.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29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Critiques and Debates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Title</a:t>
            </a:r>
            <a:r>
              <a:rPr lang="en-US" dirty="0"/>
              <a:t>: Critiques and Debates in Subaltern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Examine the criticisms that Subaltern Historiography has faced, including concerns about essentialism and the overemphasis on the peasantry.</a:t>
            </a:r>
          </a:p>
          <a:p>
            <a:pPr lvl="1"/>
            <a:r>
              <a:rPr lang="en-US" dirty="0"/>
              <a:t>Discuss the ongoing debates within the field, such as the need for a more inclusive and intersectional approach.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57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Impact and Future Directions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Title</a:t>
            </a:r>
            <a:r>
              <a:rPr lang="en-US" dirty="0"/>
              <a:t>: Impact and Future Directions of Subaltern Historiography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Highlight the significant impact of Subaltern Historiography on reshaping the narratives of Indian history and global historiography.</a:t>
            </a:r>
          </a:p>
          <a:p>
            <a:pPr lvl="1"/>
            <a:r>
              <a:rPr lang="en-US" dirty="0"/>
              <a:t>Discuss future directions, such as the exploration of gender, ecology, and new areas of subaltern research.</a:t>
            </a:r>
          </a:p>
          <a:p>
            <a:pPr lvl="1"/>
            <a:r>
              <a:rPr lang="en-US" dirty="0"/>
              <a:t>Conclude with the idea that Subaltern Historiography continues to evolve, offering a valuable perspective on the history of marginalized communities.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45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287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Subaltern Historiography:  Voices from the Margins </vt:lpstr>
      <vt:lpstr>Introduction </vt:lpstr>
      <vt:lpstr>Emergence and Influences </vt:lpstr>
      <vt:lpstr>Central Themes and Methodology </vt:lpstr>
      <vt:lpstr>Critiques and Debates </vt:lpstr>
      <vt:lpstr>Impact and Future Directions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Subaltern Historiography:  Voices from the Margins </dc:title>
  <dc:creator>User</dc:creator>
  <cp:lastModifiedBy>User</cp:lastModifiedBy>
  <cp:revision>2</cp:revision>
  <dcterms:created xsi:type="dcterms:W3CDTF">2023-11-07T14:29:42Z</dcterms:created>
  <dcterms:modified xsi:type="dcterms:W3CDTF">2023-11-07T14:35:29Z</dcterms:modified>
</cp:coreProperties>
</file>